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70" r:id="rId11"/>
    <p:sldId id="269" r:id="rId12"/>
    <p:sldId id="265" r:id="rId13"/>
    <p:sldId id="266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0" r:id="rId33"/>
  </p:sldIdLst>
  <p:sldSz cx="12192000" cy="6858000"/>
  <p:notesSz cx="6858000" cy="9144000"/>
  <p:embeddedFontLst>
    <p:embeddedFont>
      <p:font typeface="72" panose="020B0503030000000003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Rokkitt" pitchFamily="2" charset="0"/>
      <p:regular r:id="rId48"/>
      <p:bold r:id="rId49"/>
    </p:embeddedFont>
    <p:embeddedFont>
      <p:font typeface="Rubik" panose="00000500000000000000" pitchFamily="2" charset="-79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7"/>
            <p14:sldId id="270"/>
            <p14:sldId id="269"/>
            <p14:sldId id="265"/>
            <p14:sldId id="266"/>
            <p14:sldId id="268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2" autoAdjust="0"/>
    <p:restoredTop sz="95807" autoAdjust="0"/>
  </p:normalViewPr>
  <p:slideViewPr>
    <p:cSldViewPr showGuides="1">
      <p:cViewPr varScale="1">
        <p:scale>
          <a:sx n="61" d="100"/>
          <a:sy n="61" d="100"/>
        </p:scale>
        <p:origin x="140" y="60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Strings</a:t>
            </a:r>
            <a:r>
              <a:rPr lang="es-MX" sz="4000" b="1">
                <a:solidFill>
                  <a:srgbClr val="EF3078"/>
                </a:solidFill>
              </a:rPr>
              <a:t> y Condiciones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A9B0-9220-456D-8487-7019B14E0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88"/>
          <a:stretch/>
        </p:blipFill>
        <p:spPr>
          <a:xfrm>
            <a:off x="0" y="4506"/>
            <a:ext cx="12192000" cy="289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5C840-BE1C-4B7C-B4BF-BF71157F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A114D-A831-483A-8844-6455B5C07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2"/>
          <a:stretch/>
        </p:blipFill>
        <p:spPr>
          <a:xfrm>
            <a:off x="0" y="3733800"/>
            <a:ext cx="12192000" cy="31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4BC2-D984-4FF3-93A6-1EE744C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C0353-9217-4A63-9BD1-B1981B6B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360-6540-4985-89BD-414BF321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C9B2-A913-4AF8-9FE0-A345707B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238CD-9513-4CE1-B3F0-3A16ECC7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3D1F5-BF4D-4670-B01D-9A3F8E4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5BF8D-DD9B-4EC8-9398-BC44A696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0" y="2743200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Condiciones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Existen instrucciones de control de flujo que nos permiten ejecutar selectivamente ciertos bloques de código. La primera instrucción es el </a:t>
            </a:r>
            <a:r>
              <a:rPr lang="es-MX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Cuando la condición que está dentro de los paréntesis se cumple, entonces las instrucciones dentro del bloque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se </a:t>
            </a:r>
            <a:r>
              <a:rPr lang="en-US" dirty="0" err="1"/>
              <a:t>ejecutarán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4427-386D-43BC-B701-8432CAC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95472"/>
            <a:ext cx="622069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incluir un segundo bloque, el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que se ejecuta cuando la condición NO se cumple.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 siempre debe estar ligado a 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EC-7977-4E4D-9B08-1A7BC87F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2555"/>
            <a:ext cx="110029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Expresiones </a:t>
            </a:r>
            <a:r>
              <a:rPr lang="es-MX" dirty="0" err="1"/>
              <a:t>boleanas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Dentro de un IF, debemos poner una expresión </a:t>
            </a:r>
            <a:r>
              <a:rPr lang="es-MX" dirty="0" err="1"/>
              <a:t>boleana</a:t>
            </a:r>
            <a:r>
              <a:rPr lang="es-MX" dirty="0"/>
              <a:t>. Estas pueden ser expresiones </a:t>
            </a:r>
            <a:r>
              <a:rPr lang="es-MX" dirty="0" err="1"/>
              <a:t>boleanas</a:t>
            </a:r>
            <a:r>
              <a:rPr lang="es-MX" dirty="0"/>
              <a:t> simples: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O expresiones </a:t>
            </a:r>
            <a:r>
              <a:rPr lang="es-MX" dirty="0" err="1"/>
              <a:t>boleanas</a:t>
            </a:r>
            <a:r>
              <a:rPr lang="es-MX" dirty="0"/>
              <a:t> complejas:</a:t>
            </a: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76E32-B82F-47B7-8D67-71BE3B66B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-1" y="0"/>
            <a:ext cx="12212053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CC92D-F2B0-4280-B5F0-F09BD317F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/>
          <a:stretch/>
        </p:blipFill>
        <p:spPr>
          <a:xfrm>
            <a:off x="0" y="2133600"/>
            <a:ext cx="122120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07AFE-11CC-46AB-B260-984CD882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8"/>
          <a:stretch/>
        </p:blipFill>
        <p:spPr>
          <a:xfrm>
            <a:off x="0" y="2743201"/>
            <a:ext cx="12192000" cy="4114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D2E8E-986B-4170-9B1B-37CA2601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91"/>
          <a:stretch/>
        </p:blipFill>
        <p:spPr>
          <a:xfrm>
            <a:off x="0" y="1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6778E-EA45-491F-A330-6CCC144C7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4"/>
          <a:stretch/>
        </p:blipFill>
        <p:spPr>
          <a:xfrm>
            <a:off x="0" y="2514601"/>
            <a:ext cx="12192000" cy="434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7DBBA-B1A3-4011-8E7B-5754B8B7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25"/>
          <a:stretch/>
        </p:blipFill>
        <p:spPr>
          <a:xfrm>
            <a:off x="0" y="1"/>
            <a:ext cx="1219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7CC5A-C094-4044-8D00-11B4EE51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9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D30E-C2BC-40A1-9BFB-CADD3C0C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95EE-53FF-47D2-9215-490D167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E5A87-E8B1-4E84-B903-B7C4DCB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es un conjunto de caracteres. No es una variable primitiva, pues está compuesta de por lo menos dos caracteres.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Veamos el siguiente ejemplo: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CF03A-E1BF-42ED-A418-4C6C0FEC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3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0A206-F4D3-490B-BACE-D86652E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323-15D6-4C64-AB05-999D7C74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9"/>
          <a:stretch/>
        </p:blipFill>
        <p:spPr>
          <a:xfrm>
            <a:off x="0" y="2819401"/>
            <a:ext cx="12192000" cy="403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C3DF5-85FB-4340-A338-29E3CAAF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0"/>
          <a:stretch/>
        </p:blipFill>
        <p:spPr>
          <a:xfrm>
            <a:off x="0" y="1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21452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Importante dos cosas: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conteo de los índices comienza en 0.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índice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indicar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que el String termina, Java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almacena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NULL (\0)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al final de la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cadena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00"/>
                            </p:stCondLst>
                            <p:childTnLst>
                              <p:par>
                                <p:cTn id="1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0"/>
                            </p:stCondLst>
                            <p:childTnLst>
                              <p:par>
                                <p:cTn id="1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1B091-4FA8-4181-B0BA-42E64D1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0" b="35064"/>
          <a:stretch/>
        </p:blipFill>
        <p:spPr>
          <a:xfrm>
            <a:off x="0" y="3429000"/>
            <a:ext cx="12192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BD21-F757-447F-8ABB-437614E3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8F31D-BA6E-438D-8D13-5C2E748A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A40A-674A-4EA6-95E7-5DEC9177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0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76228-CD6F-47CB-9C11-CE661AA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5EF7-D044-401C-A928-B535C142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BB62-9C48-4D65-BD66-29A8FC4B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 b="57778"/>
          <a:stretch/>
        </p:blipFill>
        <p:spPr>
          <a:xfrm>
            <a:off x="0" y="2133600"/>
            <a:ext cx="1219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9FB8-DF0D-4092-BA83-4AE3F1EC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 b="43333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4C4B-0A25-4DAE-8729-863D8289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6" b="27778"/>
          <a:stretch/>
        </p:blipFill>
        <p:spPr>
          <a:xfrm>
            <a:off x="0" y="3886200"/>
            <a:ext cx="12192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EFD3D-5787-41B4-BAC1-6A4440B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2"/>
          <a:stretch/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7A1E0-E7F0-4638-905C-7F06E91A4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2C1FE-D8CC-47F0-A281-C8B7954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BE7C-1576-4F08-A51F-6D7BB905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FCB59-C9C3-474E-9285-075EF11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387</Words>
  <Application>Microsoft Office PowerPoint</Application>
  <PresentationFormat>Widescreen</PresentationFormat>
  <Paragraphs>84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Rokkitt</vt:lpstr>
      <vt:lpstr>72</vt:lpstr>
      <vt:lpstr>Calibri</vt:lpstr>
      <vt:lpstr>Arial</vt:lpstr>
      <vt:lpstr>Consolas</vt:lpstr>
      <vt:lpstr>Rubik</vt:lpstr>
      <vt:lpstr>Office Theme</vt:lpstr>
      <vt:lpstr>Módulo 6</vt:lpstr>
      <vt:lpstr>¿Qué es un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Condiciones </vt:lpstr>
      <vt:lpstr>IF</vt:lpstr>
      <vt:lpstr>IF-ELSE</vt:lpstr>
      <vt:lpstr>Expresiones boleanas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279</cp:revision>
  <dcterms:created xsi:type="dcterms:W3CDTF">2020-08-26T01:11:27Z</dcterms:created>
  <dcterms:modified xsi:type="dcterms:W3CDTF">2020-10-12T19:58:59Z</dcterms:modified>
</cp:coreProperties>
</file>